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1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81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4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8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8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62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26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41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7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3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4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3618E-A76D-407B-9441-10532EA08FBB}" type="datetimeFigureOut">
              <a:rPr lang="en-US" smtClean="0"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AA86E-2DAD-41EB-B43D-1936EF98C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2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38800" y="1992868"/>
            <a:ext cx="2438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Column B</a:t>
            </a:r>
          </a:p>
          <a:p>
            <a:r>
              <a:rPr lang="en-US" sz="2400" dirty="0" smtClean="0"/>
              <a:t>A. gain</a:t>
            </a:r>
          </a:p>
          <a:p>
            <a:r>
              <a:rPr lang="en-US" sz="2400" dirty="0" smtClean="0"/>
              <a:t>B. limit by force</a:t>
            </a:r>
          </a:p>
          <a:p>
            <a:r>
              <a:rPr lang="en-US" sz="2400" dirty="0" smtClean="0"/>
              <a:t>C. highly ranked</a:t>
            </a:r>
          </a:p>
          <a:p>
            <a:r>
              <a:rPr lang="en-US" sz="2400" dirty="0" smtClean="0"/>
              <a:t>D. belief</a:t>
            </a:r>
          </a:p>
          <a:p>
            <a:r>
              <a:rPr lang="en-US" sz="2400" dirty="0" smtClean="0"/>
              <a:t>E. member of specific culture</a:t>
            </a:r>
          </a:p>
          <a:p>
            <a:r>
              <a:rPr lang="en-US" sz="2400" dirty="0" smtClean="0"/>
              <a:t>F. town</a:t>
            </a:r>
          </a:p>
          <a:p>
            <a:r>
              <a:rPr lang="en-US" sz="2400" dirty="0" smtClean="0"/>
              <a:t>G. carry out</a:t>
            </a:r>
          </a:p>
          <a:p>
            <a:r>
              <a:rPr lang="en-US" sz="2400" dirty="0" smtClean="0"/>
              <a:t>H. different</a:t>
            </a:r>
          </a:p>
          <a:p>
            <a:r>
              <a:rPr lang="en-US" sz="2400" dirty="0" smtClean="0"/>
              <a:t>I. not allow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1143000" y="2362200"/>
            <a:ext cx="3048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_____ 1. diverse</a:t>
            </a:r>
          </a:p>
          <a:p>
            <a:r>
              <a:rPr lang="en-US" sz="2400" dirty="0" smtClean="0"/>
              <a:t>_____ 2. deny</a:t>
            </a:r>
          </a:p>
          <a:p>
            <a:r>
              <a:rPr lang="en-US" sz="2400" dirty="0" smtClean="0"/>
              <a:t>_____ 3. community</a:t>
            </a:r>
          </a:p>
          <a:p>
            <a:r>
              <a:rPr lang="en-US" sz="2400" dirty="0" smtClean="0"/>
              <a:t>_____ 4. ethnic</a:t>
            </a:r>
          </a:p>
          <a:p>
            <a:r>
              <a:rPr lang="en-US" sz="2400" dirty="0" smtClean="0"/>
              <a:t>_____ 5. obtain</a:t>
            </a:r>
          </a:p>
          <a:p>
            <a:r>
              <a:rPr lang="en-US" sz="2400" dirty="0" smtClean="0"/>
              <a:t>_____ 6. enforce</a:t>
            </a:r>
          </a:p>
          <a:p>
            <a:r>
              <a:rPr lang="en-US" sz="2400" dirty="0" smtClean="0"/>
              <a:t>_____ 7. principle</a:t>
            </a:r>
          </a:p>
          <a:p>
            <a:r>
              <a:rPr lang="en-US" sz="2400" dirty="0" smtClean="0"/>
              <a:t>_____ 8. priority</a:t>
            </a:r>
          </a:p>
          <a:p>
            <a:r>
              <a:rPr lang="en-US" sz="2400" dirty="0" smtClean="0"/>
              <a:t>_____ 9. constrain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265976" y="1942381"/>
            <a:ext cx="1396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Column A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609600"/>
            <a:ext cx="7347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M</a:t>
            </a:r>
            <a:r>
              <a:rPr lang="en-US" sz="3200" dirty="0" smtClean="0"/>
              <a:t>atch the words in Column A to their synonyms in Column B.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8946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88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Oak Ridge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SysAdmin</dc:creator>
  <cp:lastModifiedBy>SysAdmin</cp:lastModifiedBy>
  <cp:revision>2</cp:revision>
  <dcterms:created xsi:type="dcterms:W3CDTF">2011-08-18T19:12:06Z</dcterms:created>
  <dcterms:modified xsi:type="dcterms:W3CDTF">2011-08-18T19:19:13Z</dcterms:modified>
</cp:coreProperties>
</file>